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0"/>
  </p:notesMasterIdLst>
  <p:handoutMasterIdLst>
    <p:handoutMasterId r:id="rId21"/>
  </p:handoutMasterIdLst>
  <p:sldIdLst>
    <p:sldId id="256" r:id="rId2"/>
    <p:sldId id="257" r:id="rId3"/>
    <p:sldId id="258" r:id="rId4"/>
    <p:sldId id="263" r:id="rId5"/>
    <p:sldId id="264" r:id="rId6"/>
    <p:sldId id="265" r:id="rId7"/>
    <p:sldId id="266" r:id="rId8"/>
    <p:sldId id="267" r:id="rId9"/>
    <p:sldId id="270" r:id="rId10"/>
    <p:sldId id="273" r:id="rId11"/>
    <p:sldId id="274" r:id="rId12"/>
    <p:sldId id="275" r:id="rId13"/>
    <p:sldId id="276" r:id="rId14"/>
    <p:sldId id="277" r:id="rId15"/>
    <p:sldId id="278" r:id="rId16"/>
    <p:sldId id="279" r:id="rId17"/>
    <p:sldId id="280" r:id="rId18"/>
    <p:sldId id="281" r:id="rId19"/>
  </p:sldIdLst>
  <p:sldSz cx="9144000" cy="6858000" type="screen4x3"/>
  <p:notesSz cx="6735763" cy="9866313"/>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Montserrat" panose="020B060402020202020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4" d="100"/>
          <a:sy n="114" d="100"/>
        </p:scale>
        <p:origin x="15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20/05/2021</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20/05/2021</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16</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hyperlink" Target="mailto:Michel.cerallain@sfr.f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ALLAIN</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CER ALLAIN</a:t>
            </a:r>
          </a:p>
          <a:p>
            <a:pPr defTabSz="342900"/>
            <a:r>
              <a:rPr lang="fr-FR" altLang="fr-FR" sz="1350" dirty="0">
                <a:solidFill>
                  <a:prstClr val="black"/>
                </a:solidFill>
                <a:latin typeface="Century Gothic" panose="020B0502020202020204" pitchFamily="34" charset="0"/>
              </a:rPr>
              <a:t>FARGUES SAINT HILAIRE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17h00 – 18h00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17h00 – 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17h00 – 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FERME                     14h00 – 18h00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09h00 – 13h00        14h00 –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09h00 – 13h00         14h00 – 20h00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09h00 – 13h00          14h00 –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09h00 – 13h00        14h00 –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09h00 – 13h00        14h00 – 18h00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223079" y="3245017"/>
            <a:ext cx="2600420"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		          18h00 – 20h00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17h00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16h00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10h00 – 12h00        </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présentiel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077766"/>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 CER ALLAIN</a:t>
            </a:r>
          </a:p>
          <a:p>
            <a:pPr algn="ctr"/>
            <a:r>
              <a:rPr lang="fr-FR" altLang="fr-FR" dirty="0">
                <a:solidFill>
                  <a:schemeClr val="bg1"/>
                </a:solidFill>
                <a:latin typeface="Century Gothic" panose="020B0502020202020204" pitchFamily="34" charset="0"/>
              </a:rPr>
              <a:t>42 Avenue de l’Entre Deux Mers</a:t>
            </a:r>
          </a:p>
          <a:p>
            <a:pPr algn="ctr"/>
            <a:r>
              <a:rPr lang="fr-FR" altLang="fr-FR" dirty="0">
                <a:solidFill>
                  <a:schemeClr val="bg1"/>
                </a:solidFill>
                <a:latin typeface="Century Gothic" panose="020B0502020202020204" pitchFamily="34" charset="0"/>
              </a:rPr>
              <a:t>33370 FARGUES ST HILAIRE </a:t>
            </a:r>
          </a:p>
          <a:p>
            <a:pPr algn="ctr"/>
            <a:r>
              <a:rPr lang="fr-FR" altLang="fr-FR" dirty="0">
                <a:solidFill>
                  <a:schemeClr val="bg1"/>
                </a:solidFill>
                <a:latin typeface="Century Gothic" panose="020B0502020202020204" pitchFamily="34" charset="0"/>
                <a:hlinkClick r:id="rId3"/>
              </a:rPr>
              <a:t>Michel.cerallain@sfr.fr</a:t>
            </a:r>
            <a:r>
              <a:rPr lang="fr-FR" altLang="fr-FR" dirty="0">
                <a:solidFill>
                  <a:schemeClr val="bg1"/>
                </a:solidFill>
                <a:latin typeface="Century Gothic" panose="020B0502020202020204" pitchFamily="34" charset="0"/>
              </a:rPr>
              <a:t>	</a:t>
            </a:r>
          </a:p>
          <a:p>
            <a:pPr algn="ctr"/>
            <a:r>
              <a:rPr lang="fr-FR" altLang="fr-FR" dirty="0">
                <a:solidFill>
                  <a:schemeClr val="bg1"/>
                </a:solidFill>
                <a:latin typeface="Century Gothic" panose="020B0502020202020204" pitchFamily="34" charset="0"/>
              </a:rPr>
              <a:t>05.56.72.68.98</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pPr algn="ctr"/>
            <a:r>
              <a:rPr lang="fr-FR" altLang="fr-FR" sz="1400" dirty="0">
                <a:solidFill>
                  <a:schemeClr val="bg1"/>
                </a:solidFill>
                <a:latin typeface="Century Gothic" panose="020B0502020202020204" pitchFamily="34" charset="0"/>
              </a:rPr>
              <a:t>N° D’AGRÉMENT : E 1703300070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185408" y="4392390"/>
            <a:ext cx="6358566" cy="1785104"/>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a:t>
            </a:r>
          </a:p>
          <a:p>
            <a:endParaRPr lang="fr-FR" altLang="fr-FR" sz="1600" dirty="0">
              <a:solidFill>
                <a:schemeClr val="bg1"/>
              </a:solidFill>
              <a:latin typeface="Century Gothic" panose="020B0502020202020204" pitchFamily="34" charset="0"/>
            </a:endParaRPr>
          </a:p>
          <a:p>
            <a:r>
              <a:rPr lang="fr-FR" altLang="fr-FR" sz="1600" dirty="0">
                <a:solidFill>
                  <a:schemeClr val="bg1"/>
                </a:solidFill>
                <a:latin typeface="Century Gothic" panose="020B0502020202020204" pitchFamily="34" charset="0"/>
              </a:rPr>
              <a:t>Lundi 18h à 20h</a:t>
            </a:r>
          </a:p>
          <a:p>
            <a:r>
              <a:rPr lang="fr-FR" altLang="fr-FR" sz="1600" dirty="0">
                <a:solidFill>
                  <a:schemeClr val="bg1"/>
                </a:solidFill>
                <a:latin typeface="Century Gothic" panose="020B0502020202020204" pitchFamily="34" charset="0"/>
              </a:rPr>
              <a:t>Mardi, Jeudi et Vendredi 17h à 19h</a:t>
            </a:r>
          </a:p>
          <a:p>
            <a:r>
              <a:rPr lang="fr-FR" altLang="fr-FR" sz="1600" dirty="0">
                <a:solidFill>
                  <a:schemeClr val="bg1"/>
                </a:solidFill>
                <a:latin typeface="Century Gothic" panose="020B0502020202020204" pitchFamily="34" charset="0"/>
              </a:rPr>
              <a:t>Mercredi 16h à 19h</a:t>
            </a:r>
          </a:p>
          <a:p>
            <a:r>
              <a:rPr lang="fr-FR" altLang="fr-FR" sz="1600" dirty="0">
                <a:solidFill>
                  <a:schemeClr val="bg1"/>
                </a:solidFill>
                <a:latin typeface="Century Gothic" panose="020B0502020202020204" pitchFamily="34" charset="0"/>
              </a:rPr>
              <a:t>Samedi 10h à 12h</a:t>
            </a:r>
          </a:p>
          <a:p>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5977EBD-EB84-48F2-8A5C-B8B3BE36A912}"/>
              </a:ext>
            </a:extLst>
          </p:cNvPr>
          <p:cNvSpPr/>
          <p:nvPr/>
        </p:nvSpPr>
        <p:spPr>
          <a:xfrm>
            <a:off x="6746359" y="451894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lang="fr-FR" altLang="fr-FR" sz="3600" u="sng" dirty="0">
                <a:latin typeface="Century Gothic" panose="020B0502020202020204" pitchFamily="34" charset="0"/>
              </a:rPr>
              <a:t>allain</a:t>
            </a:r>
            <a:endPar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82173" y="2180900"/>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-AM</a:t>
            </a: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SANDRINE ALLAIN</a:t>
            </a: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095" y="2036512"/>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82352" y="2664736"/>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759566" y="254060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92054" y="272825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BAPTISTE BOUSQUET</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-ETG</a:t>
            </a: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986061" y="344729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ANTOINE RABILLON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-B;AAC;CS;B96;ETG</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-POST PERMIS</a:t>
            </a: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6892054" y="411633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PATRICK DELALOUBIE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4975960" y="475987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DAVID CLEDAT</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-B;AAC;CS;ETG</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-POST PERMIS</a:t>
            </a:r>
          </a:p>
        </p:txBody>
      </p:sp>
      <p:sp>
        <p:nvSpPr>
          <p:cNvPr id="43" name="Rectangle 42">
            <a:extLst>
              <a:ext uri="{FF2B5EF4-FFF2-40B4-BE49-F238E27FC236}">
                <a16:creationId xmlns:a16="http://schemas.microsoft.com/office/drawing/2014/main" id="{DA9047DC-A495-4B25-8D74-6A8A71A11361}"/>
              </a:ext>
            </a:extLst>
          </p:cNvPr>
          <p:cNvSpPr/>
          <p:nvPr/>
        </p:nvSpPr>
        <p:spPr>
          <a:xfrm>
            <a:off x="8098268" y="321307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759564" y="389933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80063" y="2459144"/>
            <a:ext cx="701271" cy="753886"/>
          </a:xfrm>
          <a:prstGeom prst="rect">
            <a:avLst/>
          </a:prstGeom>
        </p:spPr>
      </p:pic>
      <p:pic>
        <p:nvPicPr>
          <p:cNvPr id="45" name="Image 44">
            <a:extLst>
              <a:ext uri="{FF2B5EF4-FFF2-40B4-BE49-F238E27FC236}">
                <a16:creationId xmlns:a16="http://schemas.microsoft.com/office/drawing/2014/main" id="{458FDB2B-9CA3-42E4-870C-40AE8D7595D3}"/>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018765" y="3135679"/>
            <a:ext cx="701271" cy="763656"/>
          </a:xfrm>
          <a:prstGeom prst="rect">
            <a:avLst/>
          </a:prstGeom>
        </p:spPr>
      </p:pic>
      <p:sp>
        <p:nvSpPr>
          <p:cNvPr id="47" name="Rectangle 46">
            <a:extLst>
              <a:ext uri="{FF2B5EF4-FFF2-40B4-BE49-F238E27FC236}">
                <a16:creationId xmlns:a16="http://schemas.microsoft.com/office/drawing/2014/main" id="{56A80585-C5A0-429C-BECD-DF8FABA9BB00}"/>
              </a:ext>
            </a:extLst>
          </p:cNvPr>
          <p:cNvSpPr/>
          <p:nvPr/>
        </p:nvSpPr>
        <p:spPr>
          <a:xfrm>
            <a:off x="4759563" y="518438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9" name="Rectangle : coins arrondis 48">
            <a:extLst>
              <a:ext uri="{FF2B5EF4-FFF2-40B4-BE49-F238E27FC236}">
                <a16:creationId xmlns:a16="http://schemas.microsoft.com/office/drawing/2014/main" id="{395C230B-B460-4F15-9842-3A324636893A}"/>
              </a:ext>
            </a:extLst>
          </p:cNvPr>
          <p:cNvSpPr/>
          <p:nvPr/>
        </p:nvSpPr>
        <p:spPr>
          <a:xfrm>
            <a:off x="6892054" y="5504419"/>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Prénom NOM</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48" name="Rectangle 47">
            <a:extLst>
              <a:ext uri="{FF2B5EF4-FFF2-40B4-BE49-F238E27FC236}">
                <a16:creationId xmlns:a16="http://schemas.microsoft.com/office/drawing/2014/main" id="{09594EA9-F988-489C-926E-E83A85D54CD1}"/>
              </a:ext>
            </a:extLst>
          </p:cNvPr>
          <p:cNvSpPr/>
          <p:nvPr/>
        </p:nvSpPr>
        <p:spPr>
          <a:xfrm>
            <a:off x="8177769" y="507758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33" name="Image 32">
            <a:extLst>
              <a:ext uri="{FF2B5EF4-FFF2-40B4-BE49-F238E27FC236}">
                <a16:creationId xmlns:a16="http://schemas.microsoft.com/office/drawing/2014/main"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672683" y="4514456"/>
            <a:ext cx="701271" cy="763656"/>
          </a:xfrm>
          <a:prstGeom prst="rect">
            <a:avLst/>
          </a:prstGeom>
        </p:spPr>
      </p:pic>
      <p:pic>
        <p:nvPicPr>
          <p:cNvPr id="51" name="Image 50">
            <a:extLst>
              <a:ext uri="{FF2B5EF4-FFF2-40B4-BE49-F238E27FC236}">
                <a16:creationId xmlns:a16="http://schemas.microsoft.com/office/drawing/2014/main"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80060" y="3823288"/>
            <a:ext cx="701271" cy="763656"/>
          </a:xfrm>
          <a:prstGeom prst="rect">
            <a:avLst/>
          </a:prstGeom>
        </p:spPr>
      </p:pic>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125244" y="5025365"/>
            <a:ext cx="701271" cy="75388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99317" y="3071488"/>
            <a:ext cx="701271" cy="763656"/>
          </a:xfrm>
          <a:prstGeom prst="rect">
            <a:avLst/>
          </a:prstGeom>
        </p:spPr>
      </p:pic>
      <p:sp>
        <p:nvSpPr>
          <p:cNvPr id="55" name="Rectangle : coins arrondis 54">
            <a:extLst>
              <a:ext uri="{FF2B5EF4-FFF2-40B4-BE49-F238E27FC236}">
                <a16:creationId xmlns:a16="http://schemas.microsoft.com/office/drawing/2014/main" id="{4B9AC95B-1059-45BB-8595-F24FE0850C58}"/>
              </a:ext>
            </a:extLst>
          </p:cNvPr>
          <p:cNvSpPr/>
          <p:nvPr/>
        </p:nvSpPr>
        <p:spPr>
          <a:xfrm>
            <a:off x="571857" y="412851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56" name="Rectangle 55">
            <a:extLst>
              <a:ext uri="{FF2B5EF4-FFF2-40B4-BE49-F238E27FC236}">
                <a16:creationId xmlns:a16="http://schemas.microsoft.com/office/drawing/2014/main" id="{17347C4B-11CD-4BB6-90AA-129263A4C750}"/>
              </a:ext>
            </a:extLst>
          </p:cNvPr>
          <p:cNvSpPr/>
          <p:nvPr/>
        </p:nvSpPr>
        <p:spPr>
          <a:xfrm>
            <a:off x="2991523" y="427303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7" name="Image 56">
            <a:extLst>
              <a:ext uri="{FF2B5EF4-FFF2-40B4-BE49-F238E27FC236}">
                <a16:creationId xmlns:a16="http://schemas.microsoft.com/office/drawing/2014/main" id="{BBF0F904-7A6B-4D33-AF78-1FDEA277FF7D}"/>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14746" y="4182812"/>
            <a:ext cx="701271" cy="763656"/>
          </a:xfrm>
          <a:prstGeom prst="rect">
            <a:avLst/>
          </a:prstGeom>
        </p:spPr>
      </p:pic>
      <p:sp>
        <p:nvSpPr>
          <p:cNvPr id="58" name="ZoneTexte 57">
            <a:extLst>
              <a:ext uri="{FF2B5EF4-FFF2-40B4-BE49-F238E27FC236}">
                <a16:creationId xmlns:a16="http://schemas.microsoft.com/office/drawing/2014/main" id="{C719E3D0-51D0-4F06-B0C1-75E3F8376353}"/>
              </a:ext>
            </a:extLst>
          </p:cNvPr>
          <p:cNvSpPr txBox="1"/>
          <p:nvPr/>
        </p:nvSpPr>
        <p:spPr>
          <a:xfrm>
            <a:off x="467146" y="3774116"/>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HANDICAP</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700387" y="5122591"/>
            <a:ext cx="701271" cy="76365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90369" y="5000770"/>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46" name="Image 45">
            <a:extLst>
              <a:ext uri="{FF2B5EF4-FFF2-40B4-BE49-F238E27FC236}">
                <a16:creationId xmlns:a16="http://schemas.microsoft.com/office/drawing/2014/main"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32557" y="5553397"/>
            <a:ext cx="701271" cy="753886"/>
          </a:xfrm>
          <a:prstGeom prst="rect">
            <a:avLst/>
          </a:prstGeom>
        </p:spPr>
      </p:pic>
    </p:spTree>
    <p:extLst>
      <p:ext uri="{BB962C8B-B14F-4D97-AF65-F5344CB8AC3E}">
        <p14:creationId xmlns:p14="http://schemas.microsoft.com/office/powerpoint/2010/main" val="37081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209" y="511289"/>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2210" y="1719703"/>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8184" y="4987506"/>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8184" y="3839889"/>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10054724" y="2631475"/>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Fargues Saint Hilaire </a:t>
            </a:r>
            <a:r>
              <a:rPr lang="fr-FR" altLang="fr-FR" sz="1400" dirty="0">
                <a:solidFill>
                  <a:srgbClr val="D0363B"/>
                </a:solidFill>
                <a:latin typeface="Century Gothic" panose="020B0502020202020204" pitchFamily="34" charset="0"/>
              </a:rPr>
              <a:t>……………………………………………………………………………………………….</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0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(soit </a:t>
            </a:r>
            <a:r>
              <a:rPr lang="fr-FR" altLang="fr-FR" sz="1400" dirty="0">
                <a:solidFill>
                  <a:srgbClr val="D0363B"/>
                </a:solidFill>
                <a:latin typeface="Century Gothic" panose="020B0502020202020204" pitchFamily="34" charset="0"/>
              </a:rPr>
              <a:t>1</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l’école de conduite</a:t>
            </a:r>
            <a:br>
              <a:rPr lang="fr-FR" altLang="fr-FR" sz="1400" dirty="0">
                <a:latin typeface="Century Gothic" panose="020B0502020202020204" pitchFamily="34" charset="0"/>
              </a:rPr>
            </a:br>
            <a:endParaRPr lang="fr-FR" alt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ALLAIN</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TotalTime>
  <Words>2881</Words>
  <Application>Microsoft Office PowerPoint</Application>
  <PresentationFormat>Affichage à l'écran (4:3)</PresentationFormat>
  <Paragraphs>286</Paragraphs>
  <Slides>18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Montserrat</vt:lpstr>
      <vt:lpstr>Calibri</vt:lpstr>
      <vt:lpstr>Century Gothic</vt:lpstr>
      <vt:lpstr>Arial</vt:lpstr>
      <vt:lpstr>Wingdings</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sandrine allain</cp:lastModifiedBy>
  <cp:revision>202</cp:revision>
  <cp:lastPrinted>2021-05-20T09:26:52Z</cp:lastPrinted>
  <dcterms:created xsi:type="dcterms:W3CDTF">2016-11-16T10:38:42Z</dcterms:created>
  <dcterms:modified xsi:type="dcterms:W3CDTF">2021-05-20T09:27:14Z</dcterms:modified>
</cp:coreProperties>
</file>